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0" r:id="rId3"/>
    <p:sldId id="261" r:id="rId4"/>
    <p:sldId id="27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5" autoAdjust="0"/>
    <p:restoredTop sz="94660"/>
  </p:normalViewPr>
  <p:slideViewPr>
    <p:cSldViewPr>
      <p:cViewPr varScale="1">
        <p:scale>
          <a:sx n="70" d="100"/>
          <a:sy n="70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Projekt współfinansowany przez Unię Europejską w ramach środków Europejskiego Funduszu Społecznego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E1499-0B1D-4B2A-8AD4-E7EC60E31DF4}" type="datetimeFigureOut">
              <a:rPr lang="pl-PL" smtClean="0"/>
              <a:t>2017-11-08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A8024-6DD6-4B75-8A1A-4E7B40689C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178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Projekt współfinansowany przez Unię Europejską w ramach środków Europejskiego Funduszu Społecznego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08FD1-5288-4AC6-AEF8-686A631C4E1B}" type="datetimeFigureOut">
              <a:rPr lang="pl-PL" smtClean="0"/>
              <a:t>2017-11-08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198C0-F899-48E3-8F1A-14079A49D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920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132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52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25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F896-EEE5-4B5C-95E9-895DC0618D4E}" type="datetime1">
              <a:rPr lang="pl-PL" smtClean="0"/>
              <a:t>2017-11-08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750F-11C0-460C-A620-4611744B65E4}" type="datetime1">
              <a:rPr lang="pl-PL" smtClean="0"/>
              <a:t>2017-11-08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F7F-8807-4492-9E28-0B3F167AEEC6}" type="datetime1">
              <a:rPr lang="pl-PL" smtClean="0"/>
              <a:t>2017-11-08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8E3B-5A69-4606-B3EB-4945DB1FB154}" type="datetime1">
              <a:rPr lang="pl-PL" smtClean="0"/>
              <a:t>2017-11-08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A99-B1AF-493B-A0B4-C26DAD17AF88}" type="datetime1">
              <a:rPr lang="pl-PL" smtClean="0"/>
              <a:t>2017-11-08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EF17-4FF0-41B2-8C50-A9CAA9B2FB94}" type="datetime1">
              <a:rPr lang="pl-PL" smtClean="0"/>
              <a:t>2017-11-08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F07-FD79-477F-8747-D33674549EBA}" type="datetime1">
              <a:rPr lang="pl-PL" smtClean="0"/>
              <a:t>2017-11-08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E23C-FC37-4084-B7CD-64046FDE5329}" type="datetime1">
              <a:rPr lang="pl-PL" smtClean="0"/>
              <a:t>2017-11-08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9E4-BF03-48B2-9CE1-C628114830A8}" type="datetime1">
              <a:rPr lang="pl-PL" smtClean="0"/>
              <a:t>2017-11-08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E6D-318A-4D71-9F3D-15D65692FE1F}" type="datetime1">
              <a:rPr lang="pl-PL" smtClean="0"/>
              <a:t>2017-11-08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7B8-D2CB-40F5-BA42-8FC4A948F364}" type="datetime1">
              <a:rPr lang="pl-PL" smtClean="0"/>
              <a:t>2017-11-08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77AA02-C028-4F35-84C1-305E515C9A56}" type="datetime1">
              <a:rPr lang="pl-PL" smtClean="0"/>
              <a:t>2017-11-08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 Projekt współfinansowany przez Unię Europejską w ramach środków Europejskiego Funduszu Społecznego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8FC452E-74A9-4E87-AF0B-50B82472031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/>
              <a:t>Zagraniczne praktyki zawodowe – technik informatyk </a:t>
            </a:r>
            <a:endParaRPr lang="pl-PL" sz="7200" dirty="0"/>
          </a:p>
        </p:txBody>
      </p:sp>
      <p:pic>
        <p:nvPicPr>
          <p:cNvPr id="12" name="Obraz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10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Czas wolny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1668" y="1556792"/>
            <a:ext cx="5482952" cy="48768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Czas wolny przeznaczaliśmy na podróżowanie, zwiedzanie większych miast w okolicy i poznawanie angielskiej kultury. Odwiedziliśmy takie miasta jak: Newton Abbot, </a:t>
            </a:r>
            <a:r>
              <a:rPr lang="pl-PL" dirty="0" err="1" smtClean="0"/>
              <a:t>Turquay</a:t>
            </a:r>
            <a:r>
              <a:rPr lang="pl-PL" dirty="0" smtClean="0"/>
              <a:t>, </a:t>
            </a:r>
            <a:r>
              <a:rPr lang="pl-PL" dirty="0" err="1" smtClean="0"/>
              <a:t>Brixham</a:t>
            </a:r>
            <a:r>
              <a:rPr lang="pl-PL" dirty="0" smtClean="0"/>
              <a:t>, Plymouth. Nie mogło zabraknąć również poznawania </a:t>
            </a:r>
            <a:r>
              <a:rPr lang="pl-PL" dirty="0" err="1" smtClean="0"/>
              <a:t>Totnes</a:t>
            </a:r>
            <a:r>
              <a:rPr lang="pl-PL" dirty="0" smtClean="0"/>
              <a:t>, miasta w którym odbywaliśmy praktyki.</a:t>
            </a:r>
            <a:endParaRPr lang="pl-PL" dirty="0"/>
          </a:p>
        </p:txBody>
      </p:sp>
      <p:sp>
        <p:nvSpPr>
          <p:cNvPr id="4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49880"/>
            <a:ext cx="2527820" cy="4493904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87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50167"/>
            <a:ext cx="8229600" cy="990600"/>
          </a:xfrm>
        </p:spPr>
        <p:txBody>
          <a:bodyPr/>
          <a:lstStyle/>
          <a:p>
            <a:pPr algn="ctr"/>
            <a:r>
              <a:rPr lang="pl-PL" dirty="0" err="1" smtClean="0"/>
              <a:t>Totnes</a:t>
            </a:r>
            <a:endParaRPr lang="pl-PL" dirty="0"/>
          </a:p>
        </p:txBody>
      </p:sp>
      <p:sp>
        <p:nvSpPr>
          <p:cNvPr id="4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2" y="1340768"/>
            <a:ext cx="5292080" cy="2976795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2" y="3633298"/>
            <a:ext cx="4494815" cy="2522715"/>
          </a:xfrm>
        </p:spPr>
      </p:pic>
      <p:pic>
        <p:nvPicPr>
          <p:cNvPr id="3074" name="Picture 2" descr="D:\Zdjęcia\DCIM\Camera\20170507_164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1228" y="2385507"/>
            <a:ext cx="4775951" cy="26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1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9775" y="404664"/>
            <a:ext cx="8229600" cy="990600"/>
          </a:xfrm>
        </p:spPr>
        <p:txBody>
          <a:bodyPr/>
          <a:lstStyle/>
          <a:p>
            <a:pPr algn="ctr"/>
            <a:r>
              <a:rPr lang="pl-PL" dirty="0" err="1" smtClean="0"/>
              <a:t>Turquay</a:t>
            </a:r>
            <a:endParaRPr lang="pl-PL" dirty="0"/>
          </a:p>
        </p:txBody>
      </p:sp>
      <p:sp>
        <p:nvSpPr>
          <p:cNvPr id="4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27584" y="6493406"/>
            <a:ext cx="8229600" cy="48768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9" name="Picture 3" descr="D:\Zdjęcia\DCIM\Camera\20170513_103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64050" y="2379670"/>
            <a:ext cx="4853913" cy="27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Zdjęcia\DCIM\Camera\20170513_103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95" y="1347096"/>
            <a:ext cx="5246425" cy="29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Zdjęcia\DCIM\Camera\20170513_105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74645"/>
            <a:ext cx="5298884" cy="298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30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Brixham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736304" cy="3648405"/>
          </a:xfrm>
        </p:spPr>
      </p:pic>
      <p:sp>
        <p:nvSpPr>
          <p:cNvPr id="4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40768"/>
            <a:ext cx="5082514" cy="3811885"/>
          </a:xfrm>
          <a:prstGeom prst="rect">
            <a:avLst/>
          </a:prstGeom>
        </p:spPr>
      </p:pic>
      <p:pic>
        <p:nvPicPr>
          <p:cNvPr id="5122" name="Picture 2" descr="D:\Zdjęcia\DCIM\Camera\20170513_122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9941" y="2934097"/>
            <a:ext cx="2047846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99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Plymouth</a:t>
            </a:r>
            <a:endParaRPr lang="pl-PL" dirty="0"/>
          </a:p>
        </p:txBody>
      </p:sp>
      <p:sp>
        <p:nvSpPr>
          <p:cNvPr id="4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6148" name="Picture 4" descr="D:\Zdjęcia\DCIM\Camera\20170514_121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0575" y="2484891"/>
            <a:ext cx="4544468" cy="25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Zdjęcia\DCIM\Camera\20170514_114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6167" y="374871"/>
            <a:ext cx="2930275" cy="51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Zdjęcia\DCIM\Camera\20170514_114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6200" y="2182981"/>
            <a:ext cx="2174210" cy="55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58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</a:t>
            </a:r>
            <a:r>
              <a:rPr lang="pl-PL" dirty="0"/>
              <a:t>Międzynarodowe doświadczenie zawodowe – klucz do sukcesu”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9916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Projekt realizowany był w </a:t>
            </a:r>
            <a:r>
              <a:rPr lang="pl-PL" dirty="0"/>
              <a:t>ramach </a:t>
            </a:r>
            <a:r>
              <a:rPr lang="pl-PL" dirty="0" smtClean="0"/>
              <a:t>„Programu </a:t>
            </a:r>
            <a:r>
              <a:rPr lang="pl-PL" dirty="0"/>
              <a:t>Operacyjnego Wiedza Edukacja Rozwój współfinansowanego z Europejskiego Funduszu </a:t>
            </a:r>
            <a:r>
              <a:rPr lang="pl-PL" dirty="0" smtClean="0"/>
              <a:t>Społecznego”. Nasza szkoła podjęła współpracę z angielską szkołą językową „English in </a:t>
            </a:r>
            <a:r>
              <a:rPr lang="pl-PL" dirty="0" err="1" smtClean="0"/>
              <a:t>Totnes</a:t>
            </a:r>
            <a:r>
              <a:rPr lang="pl-PL" dirty="0" smtClean="0"/>
              <a:t>”. Dzięki współpracy obu placówek praktyki przebiegły bez zarzutu i były na najwyższym poziomie.</a:t>
            </a:r>
            <a:endParaRPr lang="pl-PL" dirty="0"/>
          </a:p>
        </p:txBody>
      </p:sp>
      <p:sp>
        <p:nvSpPr>
          <p:cNvPr id="5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42379"/>
            <a:ext cx="4280499" cy="155654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1088"/>
            <a:ext cx="2808312" cy="1577836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Transport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Nasz transport do Anglii i z powrotem przebiegł sprawnie    i przyjemnie. Podróżowaliśmy autokarami oraz samolotami, co niektórzy mogli przyjąć jako dodatkową atrakcję lecąc po raz pierwszy. </a:t>
            </a:r>
            <a:endParaRPr lang="pl-PL" dirty="0"/>
          </a:p>
        </p:txBody>
      </p:sp>
      <p:sp>
        <p:nvSpPr>
          <p:cNvPr id="4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2" y="3284981"/>
            <a:ext cx="5904656" cy="2706301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59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Zakwaterowanie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3848" y="1484784"/>
            <a:ext cx="4917232" cy="331691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Zakwaterowanie było bardzo przyjemne. Rodziny goszczące były do nas pozytywnie nastawione i uprzejme. Jedzenie, które otrzymywaliśmy było smaczne i spełniało nasze oczekiwania. </a:t>
            </a:r>
            <a:endParaRPr lang="pl-PL" dirty="0"/>
          </a:p>
        </p:txBody>
      </p:sp>
      <p:sp>
        <p:nvSpPr>
          <p:cNvPr id="4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2050" name="Picture 2" descr="C:\Users\lipsqy\Desktop\WhatsApp Images\IMG-20170507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1" y="1556792"/>
            <a:ext cx="250569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2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Dopasowanie przez umiejętności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Firmy, w których odbywaliśmy praktyki różniły się oferowanymi usługami. Przed przyjazdem zostaliśmy zapytani o posiadane zdolności, dzięki czemu mogliśmy zostać przydzieleni do najbardziej odpowiadających naszym umiejętnościom placówek.</a:t>
            </a:r>
            <a:endParaRPr lang="pl-PL" dirty="0"/>
          </a:p>
        </p:txBody>
      </p:sp>
      <p:sp>
        <p:nvSpPr>
          <p:cNvPr id="4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22" y="3429000"/>
            <a:ext cx="3390644" cy="254298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9" t="26168" b="17593"/>
          <a:stretch/>
        </p:blipFill>
        <p:spPr>
          <a:xfrm>
            <a:off x="703905" y="3667728"/>
            <a:ext cx="4000154" cy="2304255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0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Praktyki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8768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Nasze praktyki odbywały się według ściśle określonego planu. Dzięki niemu mogliśmy wypróbować naszych sił w różnych dziedzinach informatycznych. </a:t>
            </a:r>
            <a:endParaRPr lang="pl-PL" dirty="0"/>
          </a:p>
        </p:txBody>
      </p:sp>
      <p:sp>
        <p:nvSpPr>
          <p:cNvPr id="4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2448272" cy="4352483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95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2654" y="438873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Placówki w których odbywaliśmy praktyki były przystosowane do pracy informatyka. Do naszej dyspozycji były różne narzędzia potrzebne do naprawy, czy modernizacji komputera. Poznaliśmy różne techniki pracy oraz polepszyliśmy znajomość języka dzięki pracy z Anglikami.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7" y="2877273"/>
            <a:ext cx="4360797" cy="32705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84671"/>
            <a:ext cx="4360798" cy="3270598"/>
          </a:xfrm>
          <a:prstGeom prst="rect">
            <a:avLst/>
          </a:prstGeom>
        </p:spPr>
      </p:pic>
      <p:sp>
        <p:nvSpPr>
          <p:cNvPr id="8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46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Pracownicy firm byli bardzo mili i w razie potrzeby potrafili wytłumaczyć i pomóc w zadaniach. Dzielili się doświadczeniem i przedstawiali nowe oprogramowania. Z praktyk wynieśliśmy wiele nowych doświadczeń i powiększyliśmy zasób umiejętności.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5" y="2636912"/>
            <a:ext cx="4398997" cy="329924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3" y="2641794"/>
            <a:ext cx="4392488" cy="3294366"/>
          </a:xfrm>
          <a:prstGeom prst="rect">
            <a:avLst/>
          </a:prstGeom>
        </p:spPr>
      </p:pic>
      <p:sp>
        <p:nvSpPr>
          <p:cNvPr id="6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87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Zajęcia kulturowe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Jako pełna grupa uczestniczyliśmy w zajęciach kulturowych organizowanych przez szkołę i nie tylko. Braliśmy udział w kulturowych quizach wiedzy o Anglii w </a:t>
            </a:r>
            <a:r>
              <a:rPr lang="pl-PL" dirty="0"/>
              <a:t>barze The </a:t>
            </a:r>
            <a:r>
              <a:rPr lang="pl-PL" dirty="0" err="1"/>
              <a:t>Dartmouth</a:t>
            </a:r>
            <a:r>
              <a:rPr lang="pl-PL" dirty="0"/>
              <a:t> </a:t>
            </a:r>
            <a:r>
              <a:rPr lang="pl-PL" dirty="0" smtClean="0"/>
              <a:t>Inn oraz spotkaniu młodzieży z różnych krajów w szkole językowej.</a:t>
            </a:r>
            <a:endParaRPr lang="pl-PL" dirty="0"/>
          </a:p>
        </p:txBody>
      </p:sp>
      <p:sp>
        <p:nvSpPr>
          <p:cNvPr id="4" name="Symbol zastępczy stopki 3"/>
          <p:cNvSpPr txBox="1">
            <a:spLocks/>
          </p:cNvSpPr>
          <p:nvPr/>
        </p:nvSpPr>
        <p:spPr>
          <a:xfrm>
            <a:off x="6004620" y="631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198760" cy="236065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88" y="3645024"/>
            <a:ext cx="4198760" cy="2360654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676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Symbol zastępczy stopki 3"/>
          <p:cNvSpPr txBox="1">
            <a:spLocks/>
          </p:cNvSpPr>
          <p:nvPr/>
        </p:nvSpPr>
        <p:spPr>
          <a:xfrm>
            <a:off x="197260" y="6557316"/>
            <a:ext cx="885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 </a:t>
            </a:r>
            <a:r>
              <a:rPr lang="pl-PL" sz="1100" dirty="0" smtClean="0"/>
              <a:t>Projekt współfinansowany przez Unię Europejską w ramach środków Europejskiego Funduszu Społecznego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06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Przejrzystość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ejrzystoś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318</TotalTime>
  <Words>500</Words>
  <Application>Microsoft Office PowerPoint</Application>
  <PresentationFormat>Pokaz na ekranie (4:3)</PresentationFormat>
  <Paragraphs>35</Paragraphs>
  <Slides>14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Calibri</vt:lpstr>
      <vt:lpstr>Przejrzystość</vt:lpstr>
      <vt:lpstr>Zagraniczne praktyki zawodowe – technik informatyk </vt:lpstr>
      <vt:lpstr>„Międzynarodowe doświadczenie zawodowe – klucz do sukcesu”</vt:lpstr>
      <vt:lpstr>Transport </vt:lpstr>
      <vt:lpstr>Zakwaterowanie</vt:lpstr>
      <vt:lpstr>Dopasowanie przez umiejętności</vt:lpstr>
      <vt:lpstr>Praktyki</vt:lpstr>
      <vt:lpstr>Prezentacja programu PowerPoint</vt:lpstr>
      <vt:lpstr>Prezentacja programu PowerPoint</vt:lpstr>
      <vt:lpstr>Zajęcia kulturowe</vt:lpstr>
      <vt:lpstr>Czas wolny</vt:lpstr>
      <vt:lpstr>Totnes</vt:lpstr>
      <vt:lpstr>Turquay</vt:lpstr>
      <vt:lpstr>Brixham</vt:lpstr>
      <vt:lpstr>Plymouth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lipsqy</dc:creator>
  <cp:lastModifiedBy>Admin</cp:lastModifiedBy>
  <cp:revision>15</cp:revision>
  <dcterms:created xsi:type="dcterms:W3CDTF">2017-07-08T10:11:59Z</dcterms:created>
  <dcterms:modified xsi:type="dcterms:W3CDTF">2017-11-08T10:12:37Z</dcterms:modified>
</cp:coreProperties>
</file>